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9" r:id="rId1"/>
  </p:sldMasterIdLst>
  <p:notesMasterIdLst>
    <p:notesMasterId r:id="rId3"/>
  </p:notesMasterIdLst>
  <p:sldIdLst>
    <p:sldId id="256" r:id="rId2"/>
  </p:sldIdLst>
  <p:sldSz cx="9906000" cy="6858000" type="A4"/>
  <p:notesSz cx="9926638" cy="67976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4EECC92-74D3-4F9E-84DE-FE5F9680C8CC}" v="75" dt="2023-05-31T14:30:13.261"/>
    <p1510:client id="{AAE767C4-19F3-486A-9B9E-F53FDFEDB9AF}" v="93" dt="2023-05-31T14:25:54.80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117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achel Avery" userId="9cfe4d8d-6cf8-44cf-bb3f-f2f8e0a5b860" providerId="ADAL" clId="{6DF9B829-A71E-4EF1-AEF8-C5D89BE932AE}"/>
    <pc:docChg chg="custSel modSld">
      <pc:chgData name="Rachel Avery" userId="9cfe4d8d-6cf8-44cf-bb3f-f2f8e0a5b860" providerId="ADAL" clId="{6DF9B829-A71E-4EF1-AEF8-C5D89BE932AE}" dt="2022-10-17T11:08:34.915" v="56" actId="255"/>
      <pc:docMkLst>
        <pc:docMk/>
      </pc:docMkLst>
      <pc:sldChg chg="modSp mod">
        <pc:chgData name="Rachel Avery" userId="9cfe4d8d-6cf8-44cf-bb3f-f2f8e0a5b860" providerId="ADAL" clId="{6DF9B829-A71E-4EF1-AEF8-C5D89BE932AE}" dt="2022-10-17T11:08:34.915" v="56" actId="255"/>
        <pc:sldMkLst>
          <pc:docMk/>
          <pc:sldMk cId="3879351219" sldId="256"/>
        </pc:sldMkLst>
        <pc:spChg chg="mod">
          <ac:chgData name="Rachel Avery" userId="9cfe4d8d-6cf8-44cf-bb3f-f2f8e0a5b860" providerId="ADAL" clId="{6DF9B829-A71E-4EF1-AEF8-C5D89BE932AE}" dt="2022-10-17T11:08:34.915" v="56" actId="255"/>
          <ac:spMkLst>
            <pc:docMk/>
            <pc:sldMk cId="3879351219" sldId="256"/>
            <ac:spMk id="2" creationId="{446BEB09-24EC-44A9-A0BF-341C2200950C}"/>
          </ac:spMkLst>
        </pc:spChg>
      </pc:sldChg>
    </pc:docChg>
  </pc:docChgLst>
  <pc:docChgLst>
    <pc:chgData name="Rachel Avery" userId="9cfe4d8d-6cf8-44cf-bb3f-f2f8e0a5b860" providerId="ADAL" clId="{FF3E6A76-879E-4A00-97B3-C1EA256FD5FD}"/>
    <pc:docChg chg="custSel modSld">
      <pc:chgData name="Rachel Avery" userId="9cfe4d8d-6cf8-44cf-bb3f-f2f8e0a5b860" providerId="ADAL" clId="{FF3E6A76-879E-4A00-97B3-C1EA256FD5FD}" dt="2022-10-17T11:06:39.266" v="190" actId="20577"/>
      <pc:docMkLst>
        <pc:docMk/>
      </pc:docMkLst>
      <pc:sldChg chg="modSp mod modAnim">
        <pc:chgData name="Rachel Avery" userId="9cfe4d8d-6cf8-44cf-bb3f-f2f8e0a5b860" providerId="ADAL" clId="{FF3E6A76-879E-4A00-97B3-C1EA256FD5FD}" dt="2022-10-17T11:06:39.266" v="190" actId="20577"/>
        <pc:sldMkLst>
          <pc:docMk/>
          <pc:sldMk cId="3879351219" sldId="256"/>
        </pc:sldMkLst>
        <pc:spChg chg="mod">
          <ac:chgData name="Rachel Avery" userId="9cfe4d8d-6cf8-44cf-bb3f-f2f8e0a5b860" providerId="ADAL" clId="{FF3E6A76-879E-4A00-97B3-C1EA256FD5FD}" dt="2022-10-17T11:04:07.095" v="95" actId="1076"/>
          <ac:spMkLst>
            <pc:docMk/>
            <pc:sldMk cId="3879351219" sldId="256"/>
            <ac:spMk id="2" creationId="{446BEB09-24EC-44A9-A0BF-341C2200950C}"/>
          </ac:spMkLst>
        </pc:spChg>
        <pc:spChg chg="mod">
          <ac:chgData name="Rachel Avery" userId="9cfe4d8d-6cf8-44cf-bb3f-f2f8e0a5b860" providerId="ADAL" clId="{FF3E6A76-879E-4A00-97B3-C1EA256FD5FD}" dt="2022-10-17T11:06:39.266" v="190" actId="20577"/>
          <ac:spMkLst>
            <pc:docMk/>
            <pc:sldMk cId="3879351219" sldId="256"/>
            <ac:spMk id="3" creationId="{D57E2C15-7B5D-460B-8CDC-AE4D0CFF599F}"/>
          </ac:spMkLst>
        </pc:spChg>
        <pc:spChg chg="mod">
          <ac:chgData name="Rachel Avery" userId="9cfe4d8d-6cf8-44cf-bb3f-f2f8e0a5b860" providerId="ADAL" clId="{FF3E6A76-879E-4A00-97B3-C1EA256FD5FD}" dt="2022-10-17T11:04:00.858" v="94" actId="1076"/>
          <ac:spMkLst>
            <pc:docMk/>
            <pc:sldMk cId="3879351219" sldId="256"/>
            <ac:spMk id="5" creationId="{05BAB284-27F3-E43D-405A-4390D858A31A}"/>
          </ac:spMkLst>
        </pc:spChg>
      </pc:sldChg>
    </pc:docChg>
  </pc:docChgLst>
  <pc:docChgLst>
    <pc:chgData name="Rachel Avery" userId="9cfe4d8d-6cf8-44cf-bb3f-f2f8e0a5b860" providerId="ADAL" clId="{AAB52212-A935-4A21-B624-7657A32715AD}"/>
    <pc:docChg chg="custSel modSld">
      <pc:chgData name="Rachel Avery" userId="9cfe4d8d-6cf8-44cf-bb3f-f2f8e0a5b860" providerId="ADAL" clId="{AAB52212-A935-4A21-B624-7657A32715AD}" dt="2022-10-17T11:11:39.513" v="86" actId="255"/>
      <pc:docMkLst>
        <pc:docMk/>
      </pc:docMkLst>
      <pc:sldChg chg="modSp mod">
        <pc:chgData name="Rachel Avery" userId="9cfe4d8d-6cf8-44cf-bb3f-f2f8e0a5b860" providerId="ADAL" clId="{AAB52212-A935-4A21-B624-7657A32715AD}" dt="2022-10-17T11:11:39.513" v="86" actId="255"/>
        <pc:sldMkLst>
          <pc:docMk/>
          <pc:sldMk cId="3879351219" sldId="256"/>
        </pc:sldMkLst>
        <pc:spChg chg="mod">
          <ac:chgData name="Rachel Avery" userId="9cfe4d8d-6cf8-44cf-bb3f-f2f8e0a5b860" providerId="ADAL" clId="{AAB52212-A935-4A21-B624-7657A32715AD}" dt="2022-10-17T11:11:39.513" v="86" actId="255"/>
          <ac:spMkLst>
            <pc:docMk/>
            <pc:sldMk cId="3879351219" sldId="256"/>
            <ac:spMk id="2" creationId="{446BEB09-24EC-44A9-A0BF-341C2200950C}"/>
          </ac:spMkLst>
        </pc:spChg>
      </pc:sldChg>
    </pc:docChg>
  </pc:docChgLst>
  <pc:docChgLst>
    <pc:chgData name="Rachel Avery" userId="9cfe4d8d-6cf8-44cf-bb3f-f2f8e0a5b860" providerId="ADAL" clId="{0C53E782-0674-4774-ABE9-1FE91556BDCF}"/>
    <pc:docChg chg="modSld">
      <pc:chgData name="Rachel Avery" userId="9cfe4d8d-6cf8-44cf-bb3f-f2f8e0a5b860" providerId="ADAL" clId="{0C53E782-0674-4774-ABE9-1FE91556BDCF}" dt="2022-10-17T11:13:03.494" v="52" actId="255"/>
      <pc:docMkLst>
        <pc:docMk/>
      </pc:docMkLst>
      <pc:sldChg chg="modSp">
        <pc:chgData name="Rachel Avery" userId="9cfe4d8d-6cf8-44cf-bb3f-f2f8e0a5b860" providerId="ADAL" clId="{0C53E782-0674-4774-ABE9-1FE91556BDCF}" dt="2022-10-17T11:13:03.494" v="52" actId="255"/>
        <pc:sldMkLst>
          <pc:docMk/>
          <pc:sldMk cId="3879351219" sldId="256"/>
        </pc:sldMkLst>
        <pc:spChg chg="mod">
          <ac:chgData name="Rachel Avery" userId="9cfe4d8d-6cf8-44cf-bb3f-f2f8e0a5b860" providerId="ADAL" clId="{0C53E782-0674-4774-ABE9-1FE91556BDCF}" dt="2022-10-17T11:13:03.494" v="52" actId="255"/>
          <ac:spMkLst>
            <pc:docMk/>
            <pc:sldMk cId="3879351219" sldId="256"/>
            <ac:spMk id="2" creationId="{446BEB09-24EC-44A9-A0BF-341C2200950C}"/>
          </ac:spMkLst>
        </pc:spChg>
      </pc:sldChg>
    </pc:docChg>
  </pc:docChgLst>
  <pc:docChgLst>
    <pc:chgData name="Rachel Avery" userId="9cfe4d8d-6cf8-44cf-bb3f-f2f8e0a5b860" providerId="ADAL" clId="{EB99EA66-F9B8-4188-B6F6-A9513A00E90E}"/>
    <pc:docChg chg="custSel modSld">
      <pc:chgData name="Rachel Avery" userId="9cfe4d8d-6cf8-44cf-bb3f-f2f8e0a5b860" providerId="ADAL" clId="{EB99EA66-F9B8-4188-B6F6-A9513A00E90E}" dt="2022-10-17T11:15:43.441" v="88" actId="255"/>
      <pc:docMkLst>
        <pc:docMk/>
      </pc:docMkLst>
      <pc:sldChg chg="modSp mod">
        <pc:chgData name="Rachel Avery" userId="9cfe4d8d-6cf8-44cf-bb3f-f2f8e0a5b860" providerId="ADAL" clId="{EB99EA66-F9B8-4188-B6F6-A9513A00E90E}" dt="2022-10-17T11:15:43.441" v="88" actId="255"/>
        <pc:sldMkLst>
          <pc:docMk/>
          <pc:sldMk cId="3879351219" sldId="256"/>
        </pc:sldMkLst>
        <pc:spChg chg="mod">
          <ac:chgData name="Rachel Avery" userId="9cfe4d8d-6cf8-44cf-bb3f-f2f8e0a5b860" providerId="ADAL" clId="{EB99EA66-F9B8-4188-B6F6-A9513A00E90E}" dt="2022-10-17T11:15:43.441" v="88" actId="255"/>
          <ac:spMkLst>
            <pc:docMk/>
            <pc:sldMk cId="3879351219" sldId="256"/>
            <ac:spMk id="2" creationId="{446BEB09-24EC-44A9-A0BF-341C2200950C}"/>
          </ac:spMkLst>
        </pc:spChg>
      </pc:sldChg>
    </pc:docChg>
  </pc:docChgLst>
  <pc:docChgLst>
    <pc:chgData name="Rachel Avery" userId="9cfe4d8d-6cf8-44cf-bb3f-f2f8e0a5b860" providerId="ADAL" clId="{BF2987F9-7423-4295-A08B-6062C2586782}"/>
    <pc:docChg chg="modSld">
      <pc:chgData name="Rachel Avery" userId="9cfe4d8d-6cf8-44cf-bb3f-f2f8e0a5b860" providerId="ADAL" clId="{BF2987F9-7423-4295-A08B-6062C2586782}" dt="2022-10-17T11:13:48.648" v="27" actId="20577"/>
      <pc:docMkLst>
        <pc:docMk/>
      </pc:docMkLst>
      <pc:sldChg chg="modSp">
        <pc:chgData name="Rachel Avery" userId="9cfe4d8d-6cf8-44cf-bb3f-f2f8e0a5b860" providerId="ADAL" clId="{BF2987F9-7423-4295-A08B-6062C2586782}" dt="2022-10-17T11:13:48.648" v="27" actId="20577"/>
        <pc:sldMkLst>
          <pc:docMk/>
          <pc:sldMk cId="3879351219" sldId="256"/>
        </pc:sldMkLst>
        <pc:spChg chg="mod">
          <ac:chgData name="Rachel Avery" userId="9cfe4d8d-6cf8-44cf-bb3f-f2f8e0a5b860" providerId="ADAL" clId="{BF2987F9-7423-4295-A08B-6062C2586782}" dt="2022-10-17T11:13:48.648" v="27" actId="20577"/>
          <ac:spMkLst>
            <pc:docMk/>
            <pc:sldMk cId="3879351219" sldId="256"/>
            <ac:spMk id="2" creationId="{446BEB09-24EC-44A9-A0BF-341C2200950C}"/>
          </ac:spMkLst>
        </pc:spChg>
      </pc:sldChg>
    </pc:docChg>
  </pc:docChgLst>
  <pc:docChgLst>
    <pc:chgData name="Rachel Avery" userId="9cfe4d8d-6cf8-44cf-bb3f-f2f8e0a5b860" providerId="ADAL" clId="{B28E46BC-6005-4060-B6AB-9CAE67E1083D}"/>
    <pc:docChg chg="undo custSel modSld">
      <pc:chgData name="Rachel Avery" userId="9cfe4d8d-6cf8-44cf-bb3f-f2f8e0a5b860" providerId="ADAL" clId="{B28E46BC-6005-4060-B6AB-9CAE67E1083D}" dt="2022-10-17T10:41:01.984" v="216" actId="207"/>
      <pc:docMkLst>
        <pc:docMk/>
      </pc:docMkLst>
      <pc:sldChg chg="addSp delSp modSp mod setBg delDesignElem">
        <pc:chgData name="Rachel Avery" userId="9cfe4d8d-6cf8-44cf-bb3f-f2f8e0a5b860" providerId="ADAL" clId="{B28E46BC-6005-4060-B6AB-9CAE67E1083D}" dt="2022-10-17T10:41:01.984" v="216" actId="207"/>
        <pc:sldMkLst>
          <pc:docMk/>
          <pc:sldMk cId="3879351219" sldId="256"/>
        </pc:sldMkLst>
        <pc:spChg chg="mod">
          <ac:chgData name="Rachel Avery" userId="9cfe4d8d-6cf8-44cf-bb3f-f2f8e0a5b860" providerId="ADAL" clId="{B28E46BC-6005-4060-B6AB-9CAE67E1083D}" dt="2022-10-17T10:35:56.225" v="152" actId="1076"/>
          <ac:spMkLst>
            <pc:docMk/>
            <pc:sldMk cId="3879351219" sldId="256"/>
            <ac:spMk id="2" creationId="{446BEB09-24EC-44A9-A0BF-341C2200950C}"/>
          </ac:spMkLst>
        </pc:spChg>
        <pc:spChg chg="mod">
          <ac:chgData name="Rachel Avery" userId="9cfe4d8d-6cf8-44cf-bb3f-f2f8e0a5b860" providerId="ADAL" clId="{B28E46BC-6005-4060-B6AB-9CAE67E1083D}" dt="2022-10-17T10:41:01.984" v="216" actId="207"/>
          <ac:spMkLst>
            <pc:docMk/>
            <pc:sldMk cId="3879351219" sldId="256"/>
            <ac:spMk id="3" creationId="{D57E2C15-7B5D-460B-8CDC-AE4D0CFF599F}"/>
          </ac:spMkLst>
        </pc:spChg>
        <pc:spChg chg="mod">
          <ac:chgData name="Rachel Avery" userId="9cfe4d8d-6cf8-44cf-bb3f-f2f8e0a5b860" providerId="ADAL" clId="{B28E46BC-6005-4060-B6AB-9CAE67E1083D}" dt="2022-10-17T10:35:59.368" v="153" actId="1076"/>
          <ac:spMkLst>
            <pc:docMk/>
            <pc:sldMk cId="3879351219" sldId="256"/>
            <ac:spMk id="5" creationId="{05BAB284-27F3-E43D-405A-4390D858A31A}"/>
          </ac:spMkLst>
        </pc:spChg>
        <pc:spChg chg="add del">
          <ac:chgData name="Rachel Avery" userId="9cfe4d8d-6cf8-44cf-bb3f-f2f8e0a5b860" providerId="ADAL" clId="{B28E46BC-6005-4060-B6AB-9CAE67E1083D}" dt="2022-10-17T10:30:35.659" v="141" actId="26606"/>
          <ac:spMkLst>
            <pc:docMk/>
            <pc:sldMk cId="3879351219" sldId="256"/>
            <ac:spMk id="9" creationId="{19D32F93-50AC-4C46-A5DB-291C60DDB7BD}"/>
          </ac:spMkLst>
        </pc:spChg>
        <pc:spChg chg="del">
          <ac:chgData name="Rachel Avery" userId="9cfe4d8d-6cf8-44cf-bb3f-f2f8e0a5b860" providerId="ADAL" clId="{B28E46BC-6005-4060-B6AB-9CAE67E1083D}" dt="2022-10-17T10:27:10.951" v="125"/>
          <ac:spMkLst>
            <pc:docMk/>
            <pc:sldMk cId="3879351219" sldId="256"/>
            <ac:spMk id="11" creationId="{007891EC-4501-44ED-A8C8-B11B6DB767AB}"/>
          </ac:spMkLst>
        </pc:spChg>
        <pc:spChg chg="del">
          <ac:chgData name="Rachel Avery" userId="9cfe4d8d-6cf8-44cf-bb3f-f2f8e0a5b860" providerId="ADAL" clId="{B28E46BC-6005-4060-B6AB-9CAE67E1083D}" dt="2022-10-17T10:27:10.951" v="125"/>
          <ac:spMkLst>
            <pc:docMk/>
            <pc:sldMk cId="3879351219" sldId="256"/>
            <ac:spMk id="12" creationId="{C1DD1A8A-57D5-4A81-AD04-532B043C5611}"/>
          </ac:spMkLst>
        </pc:spChg>
        <pc:spChg chg="add del">
          <ac:chgData name="Rachel Avery" userId="9cfe4d8d-6cf8-44cf-bb3f-f2f8e0a5b860" providerId="ADAL" clId="{B28E46BC-6005-4060-B6AB-9CAE67E1083D}" dt="2022-10-17T10:30:35.659" v="141" actId="26606"/>
          <ac:spMkLst>
            <pc:docMk/>
            <pc:sldMk cId="3879351219" sldId="256"/>
            <ac:spMk id="14" creationId="{827DC2C4-B485-428A-BF4A-472D2967F47F}"/>
          </ac:spMkLst>
        </pc:spChg>
        <pc:spChg chg="add del">
          <ac:chgData name="Rachel Avery" userId="9cfe4d8d-6cf8-44cf-bb3f-f2f8e0a5b860" providerId="ADAL" clId="{B28E46BC-6005-4060-B6AB-9CAE67E1083D}" dt="2022-10-17T10:30:35.659" v="141" actId="26606"/>
          <ac:spMkLst>
            <pc:docMk/>
            <pc:sldMk cId="3879351219" sldId="256"/>
            <ac:spMk id="16" creationId="{EE04B5EB-F158-4507-90DD-BD23620C7CC9}"/>
          </ac:spMkLst>
        </pc:spChg>
        <pc:picChg chg="add del mod">
          <ac:chgData name="Rachel Avery" userId="9cfe4d8d-6cf8-44cf-bb3f-f2f8e0a5b860" providerId="ADAL" clId="{B28E46BC-6005-4060-B6AB-9CAE67E1083D}" dt="2022-10-17T10:29:50.340" v="135" actId="21"/>
          <ac:picMkLst>
            <pc:docMk/>
            <pc:sldMk cId="3879351219" sldId="256"/>
            <ac:picMk id="4" creationId="{7DBB7377-3B2A-4708-A289-B6A04057625D}"/>
          </ac:picMkLst>
        </pc:picChg>
        <pc:picChg chg="add mod ord">
          <ac:chgData name="Rachel Avery" userId="9cfe4d8d-6cf8-44cf-bb3f-f2f8e0a5b860" providerId="ADAL" clId="{B28E46BC-6005-4060-B6AB-9CAE67E1083D}" dt="2022-10-17T10:30:35.659" v="141" actId="26606"/>
          <ac:picMkLst>
            <pc:docMk/>
            <pc:sldMk cId="3879351219" sldId="256"/>
            <ac:picMk id="7" creationId="{7A8F2C33-EF3E-F67F-C929-B48328D80BB6}"/>
          </ac:picMkLst>
        </pc:picChg>
      </pc:sldChg>
    </pc:docChg>
  </pc:docChgLst>
  <pc:docChgLst>
    <pc:chgData name="Rachel Avery" userId="9cfe4d8d-6cf8-44cf-bb3f-f2f8e0a5b860" providerId="ADAL" clId="{74EECC92-74D3-4F9E-84DE-FE5F9680C8CC}"/>
    <pc:docChg chg="modSld">
      <pc:chgData name="Rachel Avery" userId="9cfe4d8d-6cf8-44cf-bb3f-f2f8e0a5b860" providerId="ADAL" clId="{74EECC92-74D3-4F9E-84DE-FE5F9680C8CC}" dt="2023-05-31T14:30:15.967" v="75" actId="1076"/>
      <pc:docMkLst>
        <pc:docMk/>
      </pc:docMkLst>
      <pc:sldChg chg="modSp mod">
        <pc:chgData name="Rachel Avery" userId="9cfe4d8d-6cf8-44cf-bb3f-f2f8e0a5b860" providerId="ADAL" clId="{74EECC92-74D3-4F9E-84DE-FE5F9680C8CC}" dt="2023-05-31T14:30:15.967" v="75" actId="1076"/>
        <pc:sldMkLst>
          <pc:docMk/>
          <pc:sldMk cId="3879351219" sldId="256"/>
        </pc:sldMkLst>
        <pc:spChg chg="mod">
          <ac:chgData name="Rachel Avery" userId="9cfe4d8d-6cf8-44cf-bb3f-f2f8e0a5b860" providerId="ADAL" clId="{74EECC92-74D3-4F9E-84DE-FE5F9680C8CC}" dt="2023-05-31T14:30:15.967" v="75" actId="1076"/>
          <ac:spMkLst>
            <pc:docMk/>
            <pc:sldMk cId="3879351219" sldId="256"/>
            <ac:spMk id="2" creationId="{446BEB09-24EC-44A9-A0BF-341C2200950C}"/>
          </ac:spMkLst>
        </pc:spChg>
      </pc:sldChg>
    </pc:docChg>
  </pc:docChgLst>
  <pc:docChgLst>
    <pc:chgData name="Rachel Avery" userId="9cfe4d8d-6cf8-44cf-bb3f-f2f8e0a5b860" providerId="ADAL" clId="{AAE767C4-19F3-486A-9B9E-F53FDFEDB9AF}"/>
    <pc:docChg chg="custSel modSld modNotesMaster">
      <pc:chgData name="Rachel Avery" userId="9cfe4d8d-6cf8-44cf-bb3f-f2f8e0a5b860" providerId="ADAL" clId="{AAE767C4-19F3-486A-9B9E-F53FDFEDB9AF}" dt="2023-05-31T14:25:54.837" v="104" actId="27636"/>
      <pc:docMkLst>
        <pc:docMk/>
      </pc:docMkLst>
      <pc:sldChg chg="modSp mod modAnim">
        <pc:chgData name="Rachel Avery" userId="9cfe4d8d-6cf8-44cf-bb3f-f2f8e0a5b860" providerId="ADAL" clId="{AAE767C4-19F3-486A-9B9E-F53FDFEDB9AF}" dt="2023-05-31T14:25:54.837" v="104" actId="27636"/>
        <pc:sldMkLst>
          <pc:docMk/>
          <pc:sldMk cId="3879351219" sldId="256"/>
        </pc:sldMkLst>
        <pc:spChg chg="mod">
          <ac:chgData name="Rachel Avery" userId="9cfe4d8d-6cf8-44cf-bb3f-f2f8e0a5b860" providerId="ADAL" clId="{AAE767C4-19F3-486A-9B9E-F53FDFEDB9AF}" dt="2022-10-17T11:59:14.546" v="102" actId="14100"/>
          <ac:spMkLst>
            <pc:docMk/>
            <pc:sldMk cId="3879351219" sldId="256"/>
            <ac:spMk id="2" creationId="{446BEB09-24EC-44A9-A0BF-341C2200950C}"/>
          </ac:spMkLst>
        </pc:spChg>
        <pc:spChg chg="mod">
          <ac:chgData name="Rachel Avery" userId="9cfe4d8d-6cf8-44cf-bb3f-f2f8e0a5b860" providerId="ADAL" clId="{AAE767C4-19F3-486A-9B9E-F53FDFEDB9AF}" dt="2023-05-31T14:25:54.837" v="104" actId="27636"/>
          <ac:spMkLst>
            <pc:docMk/>
            <pc:sldMk cId="3879351219" sldId="256"/>
            <ac:spMk id="3" creationId="{D57E2C15-7B5D-460B-8CDC-AE4D0CFF599F}"/>
          </ac:spMkLst>
        </pc:spChg>
        <pc:spChg chg="mod">
          <ac:chgData name="Rachel Avery" userId="9cfe4d8d-6cf8-44cf-bb3f-f2f8e0a5b860" providerId="ADAL" clId="{AAE767C4-19F3-486A-9B9E-F53FDFEDB9AF}" dt="2022-10-17T11:35:28.888" v="100" actId="1076"/>
          <ac:spMkLst>
            <pc:docMk/>
            <pc:sldMk cId="3879351219" sldId="256"/>
            <ac:spMk id="5" creationId="{05BAB284-27F3-E43D-405A-4390D858A31A}"/>
          </ac:spMkLst>
        </pc:spChg>
        <pc:picChg chg="mod">
          <ac:chgData name="Rachel Avery" userId="9cfe4d8d-6cf8-44cf-bb3f-f2f8e0a5b860" providerId="ADAL" clId="{AAE767C4-19F3-486A-9B9E-F53FDFEDB9AF}" dt="2022-10-17T11:34:48.416" v="96" actId="1076"/>
          <ac:picMkLst>
            <pc:docMk/>
            <pc:sldMk cId="3879351219" sldId="256"/>
            <ac:picMk id="7" creationId="{7A8F2C33-EF3E-F67F-C929-B48328D80BB6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301543" cy="3410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622798" y="1"/>
            <a:ext cx="4301543" cy="3410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CA2E06-203C-4E6C-B931-CFCC63772429}" type="datetimeFigureOut">
              <a:rPr lang="en-GB" smtClean="0"/>
              <a:t>31/05/2023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306763" y="849313"/>
            <a:ext cx="3313112" cy="22939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92664" y="3271381"/>
            <a:ext cx="7941310" cy="267658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456612"/>
            <a:ext cx="4301543" cy="3410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622798" y="6456612"/>
            <a:ext cx="4301543" cy="3410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902DA0-63C8-4C38-B93D-D3C6ED2600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85205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182C4-8591-4EE6-8585-3AB56AC52358}" type="datetimeFigureOut">
              <a:rPr lang="en-GB" smtClean="0"/>
              <a:t>31/05/2023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8907AC-A6A6-40DF-95A5-7216647B32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38849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182C4-8591-4EE6-8585-3AB56AC52358}" type="datetimeFigureOut">
              <a:rPr lang="en-GB" smtClean="0"/>
              <a:t>31/05/2023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8907AC-A6A6-40DF-95A5-7216647B32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59026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182C4-8591-4EE6-8585-3AB56AC52358}" type="datetimeFigureOut">
              <a:rPr lang="en-GB" smtClean="0"/>
              <a:t>31/05/2023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8907AC-A6A6-40DF-95A5-7216647B32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827864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182C4-8591-4EE6-8585-3AB56AC52358}" type="datetimeFigureOut">
              <a:rPr lang="en-GB" smtClean="0"/>
              <a:t>31/05/2023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8907AC-A6A6-40DF-95A5-7216647B32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90350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182C4-8591-4EE6-8585-3AB56AC52358}" type="datetimeFigureOut">
              <a:rPr lang="en-GB" smtClean="0"/>
              <a:t>31/05/2023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8907AC-A6A6-40DF-95A5-7216647B32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15581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182C4-8591-4EE6-8585-3AB56AC52358}" type="datetimeFigureOut">
              <a:rPr lang="en-GB" smtClean="0"/>
              <a:t>31/05/2023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8907AC-A6A6-40DF-95A5-7216647B32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67912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182C4-8591-4EE6-8585-3AB56AC52358}" type="datetimeFigureOut">
              <a:rPr lang="en-GB" smtClean="0"/>
              <a:t>31/05/2023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8907AC-A6A6-40DF-95A5-7216647B32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75360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182C4-8591-4EE6-8585-3AB56AC52358}" type="datetimeFigureOut">
              <a:rPr lang="en-GB" smtClean="0"/>
              <a:t>31/05/2023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8907AC-A6A6-40DF-95A5-7216647B32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64863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182C4-8591-4EE6-8585-3AB56AC52358}" type="datetimeFigureOut">
              <a:rPr lang="en-GB" smtClean="0"/>
              <a:t>31/05/2023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8907AC-A6A6-40DF-95A5-7216647B32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703751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182C4-8591-4EE6-8585-3AB56AC52358}" type="datetimeFigureOut">
              <a:rPr lang="en-GB" smtClean="0"/>
              <a:t>31/05/2023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8907AC-A6A6-40DF-95A5-7216647B32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53476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182C4-8591-4EE6-8585-3AB56AC52358}" type="datetimeFigureOut">
              <a:rPr lang="en-GB" smtClean="0"/>
              <a:t>31/05/2023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8907AC-A6A6-40DF-95A5-7216647B32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93837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4182C4-8591-4EE6-8585-3AB56AC52358}" type="datetimeFigureOut">
              <a:rPr lang="en-GB" smtClean="0"/>
              <a:t>31/05/2023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8907AC-A6A6-40DF-95A5-7216647B32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912487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0" r:id="rId1"/>
    <p:sldLayoutId id="2147483721" r:id="rId2"/>
    <p:sldLayoutId id="2147483722" r:id="rId3"/>
    <p:sldLayoutId id="2147483723" r:id="rId4"/>
    <p:sldLayoutId id="2147483724" r:id="rId5"/>
    <p:sldLayoutId id="2147483725" r:id="rId6"/>
    <p:sldLayoutId id="2147483726" r:id="rId7"/>
    <p:sldLayoutId id="2147483727" r:id="rId8"/>
    <p:sldLayoutId id="2147483728" r:id="rId9"/>
    <p:sldLayoutId id="2147483729" r:id="rId10"/>
    <p:sldLayoutId id="2147483730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75">
          <a:fgClr>
            <a:srgbClr val="FFC000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6BEB09-24EC-44A9-A0BF-341C2200950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18906" y="595891"/>
            <a:ext cx="8575717" cy="1906501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 fontScale="90000"/>
          </a:bodyPr>
          <a:lstStyle/>
          <a:p>
            <a:r>
              <a:rPr lang="en-GB" sz="5000" b="1" dirty="0"/>
              <a:t>Domestic abuse drop-in service every Friday 9am-11am at Priory Road Medical Centre</a:t>
            </a:r>
            <a:br>
              <a:rPr lang="en-US" sz="4388" dirty="0">
                <a:solidFill>
                  <a:srgbClr val="005F5A"/>
                </a:solidFill>
                <a:latin typeface="Montserrat Extra-Bold"/>
              </a:rPr>
            </a:br>
            <a:endParaRPr lang="en-GB" sz="4225" dirty="0">
              <a:solidFill>
                <a:srgbClr val="FFFFFF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57E2C15-7B5D-460B-8CDC-AE4D0CFF599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66775" y="5047895"/>
            <a:ext cx="8172450" cy="1042199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r>
              <a:rPr lang="en-GB" sz="2275">
                <a:solidFill>
                  <a:srgbClr val="FF0000"/>
                </a:solidFill>
              </a:rPr>
              <a:t>Please contact 07942159399 / 07942159396 or gpidva@swindonwomensaid.org</a:t>
            </a:r>
            <a:br>
              <a:rPr lang="en-GB" sz="2275">
                <a:solidFill>
                  <a:srgbClr val="FF0000"/>
                </a:solidFill>
              </a:rPr>
            </a:br>
            <a:r>
              <a:rPr lang="en-GB" sz="2275">
                <a:solidFill>
                  <a:srgbClr val="FF0000"/>
                </a:solidFill>
              </a:rPr>
              <a:t>Helpline – 01793 610610 </a:t>
            </a:r>
          </a:p>
          <a:p>
            <a:endParaRPr lang="en-GB" sz="2275" dirty="0">
              <a:solidFill>
                <a:srgbClr val="FF0000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5BAB284-27F3-E43D-405A-4390D858A31A}"/>
              </a:ext>
            </a:extLst>
          </p:cNvPr>
          <p:cNvSpPr txBox="1"/>
          <p:nvPr/>
        </p:nvSpPr>
        <p:spPr>
          <a:xfrm>
            <a:off x="718906" y="1943978"/>
            <a:ext cx="8468188" cy="29700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700" dirty="0"/>
              <a:t>Are you afraid to go home?</a:t>
            </a:r>
          </a:p>
          <a:p>
            <a:pPr algn="ctr"/>
            <a:endParaRPr lang="en-GB" sz="1700" dirty="0"/>
          </a:p>
          <a:p>
            <a:pPr algn="ctr"/>
            <a:r>
              <a:rPr lang="en-GB" sz="1700" dirty="0"/>
              <a:t>Do you feel like you’re being controlled and coerced?</a:t>
            </a:r>
          </a:p>
          <a:p>
            <a:pPr algn="ctr"/>
            <a:endParaRPr lang="en-GB" sz="1700" dirty="0"/>
          </a:p>
          <a:p>
            <a:pPr algn="ctr"/>
            <a:r>
              <a:rPr lang="en-GB" sz="1700" dirty="0"/>
              <a:t>Are you experiencing abuse from a partner, ex-partner or family member?</a:t>
            </a:r>
          </a:p>
          <a:p>
            <a:pPr algn="ctr"/>
            <a:endParaRPr lang="en-GB" sz="1700" dirty="0"/>
          </a:p>
          <a:p>
            <a:pPr algn="ctr"/>
            <a:r>
              <a:rPr lang="en-GB" sz="1700" dirty="0"/>
              <a:t>Abuse can come in many forms including financial, sexual, emotional, psychological and physical. </a:t>
            </a:r>
          </a:p>
          <a:p>
            <a:endParaRPr lang="en-GB" sz="1700" dirty="0"/>
          </a:p>
          <a:p>
            <a:pPr algn="ctr"/>
            <a:r>
              <a:rPr lang="en-GB" sz="1700" b="1" dirty="0"/>
              <a:t>Please get into contact with our GP Independent Domestic Violence Advisor if you’d like support or have any questions. Advice is free &amp; confidential.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7A8F2C33-EF3E-F67F-C929-B48328D80BB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57367"/>
            <a:ext cx="9906000" cy="7368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93512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198</TotalTime>
  <Words>102</Words>
  <Application>Microsoft Office PowerPoint</Application>
  <PresentationFormat>A4 Paper (210x297 mm)</PresentationFormat>
  <Paragraphs>11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Montserrat Extra-Bold</vt:lpstr>
      <vt:lpstr>Office Theme</vt:lpstr>
      <vt:lpstr>Domestic abuse drop-in service every Friday 9am-11am at Priory Road Medical Centre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Priory Road Medical Centre  Domestic abuse support GP Drop-in service every Friday 9am-11am </dc:title>
  <dc:creator>Rachel Avery</dc:creator>
  <cp:lastModifiedBy>Rachel Avery</cp:lastModifiedBy>
  <cp:revision>2</cp:revision>
  <cp:lastPrinted>2022-10-17T11:37:34Z</cp:lastPrinted>
  <dcterms:created xsi:type="dcterms:W3CDTF">2022-03-03T09:55:28Z</dcterms:created>
  <dcterms:modified xsi:type="dcterms:W3CDTF">2023-05-31T14:30:17Z</dcterms:modified>
</cp:coreProperties>
</file>